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8" r:id="rId9"/>
    <p:sldId id="265" r:id="rId10"/>
    <p:sldId id="266" r:id="rId11"/>
    <p:sldId id="270" r:id="rId12"/>
    <p:sldId id="274" r:id="rId13"/>
    <p:sldId id="269" r:id="rId14"/>
    <p:sldId id="275" r:id="rId15"/>
    <p:sldId id="276" r:id="rId16"/>
    <p:sldId id="280" r:id="rId17"/>
    <p:sldId id="268" r:id="rId18"/>
    <p:sldId id="267" r:id="rId19"/>
    <p:sldId id="273" r:id="rId20"/>
    <p:sldId id="27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B08491-AB36-4C06-A9BF-F229A3EB372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6E0BF2-F4DC-40BB-8BC2-4C4D17D5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8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0BF2-F4DC-40BB-8BC2-4C4D17D513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3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0BF2-F4DC-40BB-8BC2-4C4D17D51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051-3BFF-42B8-9C25-489249D29D02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7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8E81-ADD5-4047-A400-E5DF7E52374B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0E09-1554-4523-8904-016A55717D81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AFED-F9DD-48F2-A3C5-3772F5C5DE60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2AF0-8CDD-4734-BD97-CA983B0644DD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F1A-5436-4BDE-AFF0-79BDEA241428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BCAD-D61F-4B90-91F2-86B6290A7B61}" type="datetime1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E3BD-5DAE-42A6-BCC3-0DE0F30DCBA5}" type="datetime1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A7D5-9A7E-47A6-A62B-2E7C2BBDA613}" type="datetime1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74FC-C022-4C76-9AC6-454BD3B0BC2A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1020-3836-4A54-8F23-D3B2B03BCFA5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78B3-DB89-4EA1-8E5C-BC3060D3B9B5}" type="datetime1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0450-B4A8-4C6B-AB3B-C2759E04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Ab2qg6agM" TargetMode="External"/><Relationship Id="rId2" Type="http://schemas.openxmlformats.org/officeDocument/2006/relationships/hyperlink" Target="https://www.youtube.com/watch?v=PWpNhU-5Ck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stlcocpaaa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reasury@stlcocpaaa.org" TargetMode="External"/><Relationship Id="rId2" Type="http://schemas.openxmlformats.org/officeDocument/2006/relationships/hyperlink" Target="http://stlcocpaaa.org/cpaaagea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st-president@stlcocpaaa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tlcocpaaa.org/cpaaaclass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stlcocpaaa.org" TargetMode="External"/><Relationship Id="rId2" Type="http://schemas.openxmlformats.org/officeDocument/2006/relationships/hyperlink" Target="http://stlcocpaaa.org/cpaaaevent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esident@stlcocpaaa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cpaaastlouiscoun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tlcocpaaa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resident@stlcocpaaa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ice-president@stlcocpaaa.org" TargetMode="External"/><Relationship Id="rId7" Type="http://schemas.openxmlformats.org/officeDocument/2006/relationships/hyperlink" Target="mailto:mgmrpm@aol.com" TargetMode="External"/><Relationship Id="rId2" Type="http://schemas.openxmlformats.org/officeDocument/2006/relationships/hyperlink" Target="mailto:president@stlcocpa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st-president@stlcocpaaa.org" TargetMode="External"/><Relationship Id="rId5" Type="http://schemas.openxmlformats.org/officeDocument/2006/relationships/hyperlink" Target="mailto:secretary@stlcocpaaa.org" TargetMode="External"/><Relationship Id="rId4" Type="http://schemas.openxmlformats.org/officeDocument/2006/relationships/hyperlink" Target="mailto:treasury@stlcocpaaa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reasury@stlcocpaaa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66255"/>
            <a:ext cx="8946524" cy="190490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Police Academy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Alumni Association – CPAAA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331" y="3323765"/>
            <a:ext cx="9229859" cy="3032585"/>
          </a:xfrm>
        </p:spPr>
        <p:txBody>
          <a:bodyPr>
            <a:normAutofit fontScale="25000" lnSpcReduction="20000"/>
          </a:bodyPr>
          <a:lstStyle/>
          <a:p>
            <a:r>
              <a:rPr lang="en-US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County 1st Precinct </a:t>
            </a:r>
          </a:p>
          <a:p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Bi-Monthly – General Meeting</a:t>
            </a:r>
          </a:p>
          <a:p>
            <a:r>
              <a:rPr lang="en-US" sz="1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XX/XX/2022</a:t>
            </a:r>
            <a:endParaRPr lang="en-US" sz="1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Chapel Of The Cross Lutheran </a:t>
            </a:r>
            <a:r>
              <a:rPr lang="en-US" altLang="en-US" sz="96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Church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Room # </a:t>
            </a:r>
            <a:r>
              <a:rPr lang="en-US" altLang="en-US" sz="96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9a </a:t>
            </a:r>
            <a:r>
              <a:rPr lang="en-US" alt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– Lower Level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11645 </a:t>
            </a:r>
            <a:r>
              <a:rPr lang="en-US" altLang="en-US" sz="96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Benham</a:t>
            </a:r>
            <a:r>
              <a:rPr lang="en-US" alt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 Road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St. Louis, MO 63138</a:t>
            </a:r>
          </a:p>
          <a:p>
            <a:pPr algn="l"/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44" y="1605668"/>
            <a:ext cx="1300767" cy="12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3963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Pin Awards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4412"/>
            <a:ext cx="10515600" cy="439255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Members:</a:t>
            </a:r>
          </a:p>
          <a:p>
            <a:pPr marL="0" indent="0" algn="ctr">
              <a:buNone/>
            </a:pP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COVID-19 there were no Volunteer Pins Awarded for this Quarter</a:t>
            </a:r>
          </a:p>
          <a:p>
            <a:pPr marL="0" indent="0" algn="ctr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 for your time, commitment and dedication to the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Cindy Vogelsang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Volunteer Pens are given to CPAAA Members that have participated </a:t>
            </a:r>
          </a:p>
          <a:p>
            <a:pPr marL="0" indent="0" algn="ctr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5 or more events.</a:t>
            </a:r>
          </a:p>
          <a:p>
            <a:pPr marL="0" indent="0" algn="ctr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0607" cy="10318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Membership Dues - $15.00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2022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97000"/>
            <a:ext cx="11087637" cy="5460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Academy Alumni Association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County Chapter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P.O. Box 2136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Florissant, MO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63032</a:t>
            </a:r>
          </a:p>
          <a:p>
            <a:pPr marL="0" indent="0" algn="ctr">
              <a:buNone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established 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CashApp Account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Community Donations -$CPAAANC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the links below to get familiar with CashApp: </a:t>
            </a:r>
          </a:p>
          <a:p>
            <a:pPr marL="0" indent="0" algn="ctr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CashApp</a:t>
            </a:r>
          </a:p>
          <a:p>
            <a:pPr marL="0" indent="0" algn="ctr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www.youtube.com/watch?v=PWpNhU-5Ck4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send money using CashApp</a:t>
            </a:r>
          </a:p>
          <a:p>
            <a:pPr marL="0" indent="0" algn="ctr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www.youtube.com/watch?v=PEAb2qg6agM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President - Cindy Vogelsang </a:t>
            </a:r>
          </a:p>
          <a:p>
            <a:pPr marL="0" indent="0" algn="ctr">
              <a:buNone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president@stlcocpaaa.org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314-680-1795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the North County Citizens Police Academy Alumni Association - CPAAA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Merchandise 2022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8102"/>
            <a:ext cx="11087637" cy="5419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Academy Alumni Association</a:t>
            </a: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County Chapter</a:t>
            </a: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P.O. Box 2136</a:t>
            </a: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Florissant, MO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63032</a:t>
            </a:r>
          </a:p>
          <a:p>
            <a:pPr marL="0" indent="0" algn="ctr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Gear For Sale</a:t>
            </a:r>
          </a:p>
          <a:p>
            <a:pPr marL="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stlcocpaaa.org/cpaaagear.html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like to distribute CPAAA Merchandise ordered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</a:t>
            </a: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 Lowes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treasury@stlcocpaaa.org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 Witherspoon -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past-president@stlcocpaaa.org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314-304-7085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any questions or concerns regarding the CPAAA Merchandise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Property of the North County Citizens Police Academy Alumni Association - CPAAA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Police Academy Class 2022 - UPDATE</a:t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stlcocpaaa.org/cpaaaclasses.html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365" y="1537855"/>
            <a:ext cx="10515600" cy="4639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512" y="1560205"/>
            <a:ext cx="3850528" cy="2792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166" y="1560205"/>
            <a:ext cx="3613800" cy="2781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387" y="4363989"/>
            <a:ext cx="7515225" cy="886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962" y="5267717"/>
            <a:ext cx="7517650" cy="10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Opportunities - UPDATE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411"/>
            <a:ext cx="10515600" cy="4639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Precinct - North County Christmas Party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TBD </a:t>
            </a:r>
          </a:p>
          <a:p>
            <a:pPr marL="0" indent="0" algn="ctr"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CPAAA Highway Cleanup -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TBD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check the CPAAA Website for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</a:p>
          <a:p>
            <a:pPr marL="0" indent="0" algn="ctr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http://stlcocpaaa.org/cpaaaevents.html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CPAAA Member is interested in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Volunteer Opportunities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President - Cindy Vogelsang </a:t>
            </a:r>
          </a:p>
          <a:p>
            <a:pPr marL="0" indent="0" algn="ctr">
              <a:buNone/>
            </a:pPr>
            <a:r>
              <a:rPr lang="it-I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president@stlcocpaaa.org</a:t>
            </a:r>
            <a:r>
              <a:rPr lang="it-I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314-680-1795</a:t>
            </a:r>
          </a:p>
          <a:p>
            <a:pPr marL="0" indent="0" algn="ctr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Open Positions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365" y="1537855"/>
            <a:ext cx="10515600" cy="4639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OPEN POSITION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any CPAAA Member is interested in the Open Position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President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Cindy Vogelsang 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president@stlcocpaaa.org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314-680-1795</a:t>
            </a:r>
          </a:p>
          <a:p>
            <a:pPr marL="0" indent="0" algn="ctr">
              <a:buNone/>
            </a:pPr>
            <a:r>
              <a:rPr lang="it-IT" b="1" dirty="0" smtClean="0"/>
              <a:t> </a:t>
            </a:r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CPAAA Facebook Private Group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www.facebook.com/groups/cpaaastlouiscounty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61" y="2527068"/>
            <a:ext cx="7057506" cy="34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CPAAA North County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Vice- President - Ron Malone 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http://stlcocpaaa.org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612" y="3003176"/>
            <a:ext cx="6185648" cy="308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and/or Questions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to the Floor CPAAA Members:</a:t>
            </a:r>
          </a:p>
          <a:p>
            <a:pPr marL="0" indent="0" algn="ctr"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or Recommendations</a:t>
            </a:r>
          </a:p>
          <a:p>
            <a:pPr marL="0" indent="0" algn="ctr">
              <a:buNone/>
            </a:pP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Email: President Cindy Vogelsang –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president@stlcocpaaa.org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Or  Mail To:   P. O. Box 2136</a:t>
            </a:r>
          </a:p>
          <a:p>
            <a:pPr marL="0" indent="0">
              <a:buNone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Florissant, Mo  63032</a:t>
            </a:r>
          </a:p>
          <a:p>
            <a:pPr marL="0" indent="0" algn="ctr">
              <a:buNone/>
            </a:pP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comments and/or questions are kept on file for consideration.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05" y="4599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Adjournment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7399"/>
            <a:ext cx="10515600" cy="1314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Cindy Vogelsang</a:t>
            </a:r>
            <a:endParaRPr lang="en-US" sz="4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Agenda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582" y="1399309"/>
            <a:ext cx="11817927" cy="4916633"/>
          </a:xfrm>
        </p:spPr>
        <p:txBody>
          <a:bodyPr>
            <a:normAutofit fontScale="25000" lnSpcReduction="20000"/>
          </a:bodyPr>
          <a:lstStyle/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To Order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Pledge of Allegiance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 Call  Board Member 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Quarter Presentation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County Neighborhood Police Officers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Treasurer’s Report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Pin Awards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Membership Dues - $15.00 for 2022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Merchandise 2022</a:t>
            </a:r>
          </a:p>
          <a:p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Police Academy 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2022</a:t>
            </a:r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Opportunities</a:t>
            </a:r>
          </a:p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Open Position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CPAAA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Private Group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CPAAA North County Website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and/or Questions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Adjournment</a:t>
            </a:r>
          </a:p>
          <a:p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Quarterly Meeting – 3/29/2022</a:t>
            </a:r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60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Quarterly Meeting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41579" y="1284871"/>
            <a:ext cx="1010884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Cindy Vogelsang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CPAAA – 1st Bi-Monthly - General Meeting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Tuesday 3/29/2022 @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6:30PM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Chapel Of The Cross Lutheran </a:t>
            </a:r>
            <a:r>
              <a:rPr lang="en-US" altLang="en-US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Church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Room # 9a – Lower Level</a:t>
            </a:r>
            <a:endParaRPr lang="en-US" altLang="en-US" sz="2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11645 </a:t>
            </a:r>
            <a:r>
              <a:rPr lang="en-US" altLang="en-US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Benham</a:t>
            </a:r>
            <a:r>
              <a:rPr lang="en-US" alt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Road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St. Louis, MO 63138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99" y="390617"/>
            <a:ext cx="10515600" cy="132551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To Order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998" y="2490320"/>
            <a:ext cx="10515600" cy="1715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Cindy Vogelsang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89" y="1346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Prayer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538" y="1396539"/>
            <a:ext cx="9667702" cy="7481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Cindy Vogelsang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93" y="2412307"/>
            <a:ext cx="3238456" cy="37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Pledge Of Allegiance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784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Pledge of Allegiance to the Flag: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pledge allegiance to the Flag of the United States of America,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the Republic for which it stands, one Nation under God, indivisible, with liberty and justice for all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62" y="3816821"/>
            <a:ext cx="32670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 Call - Board Members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348"/>
            <a:ext cx="10515600" cy="4785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Police Academy Alumni Association North County Chapter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Board Members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- Cindy Vogelsang 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president@stlcocpaa.org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- 314-680-1795</a:t>
            </a:r>
          </a:p>
          <a:p>
            <a:pPr marL="0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Ron Malone-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vice-president@stlcocpaaa.org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314-210-0900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Treasurer – Barbara Lowes 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treasury@stlcocpaaa.org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 – Margarett Williams–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secretary@stlcocpaaa.org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Members:</a:t>
            </a:r>
          </a:p>
          <a:p>
            <a:pPr marL="0" indent="0" algn="ctr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60904" y="5257239"/>
            <a:ext cx="5306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213077" y="486413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623416" y="4137304"/>
            <a:ext cx="5657317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Geno Witherspoon, Sr.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past-president@stlcocpaaa.org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Roland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Martir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mgmrpm@aol.com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Officer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Quarter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536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North County Neighborhood Police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Officers (NPO Unit)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not nominated a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Officer of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 </a:t>
            </a:r>
          </a:p>
          <a:p>
            <a:pPr marL="0" indent="0" algn="ctr">
              <a:buNone/>
            </a:pPr>
            <a:r>
              <a:rPr lang="sv-SE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Officer 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Jason Kapayou    </a:t>
            </a:r>
          </a:p>
          <a:p>
            <a:pPr marL="0" indent="0" algn="ctr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County Neighborhood Police Officers: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Officer </a:t>
            </a:r>
            <a:r>
              <a:rPr lang="sv-S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Jason Kapayou    </a:t>
            </a:r>
            <a:endParaRPr lang="sv-S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Jkapayou@stlouiscountymo.gov    </a:t>
            </a:r>
          </a:p>
          <a:p>
            <a:pPr marL="0" indent="0" algn="ctr">
              <a:buNone/>
            </a:pP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314-438-4622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Officer Wesley Bell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Nbell@stlouiscountymo.com       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314-438-462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Treasurer’s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- UPDATE                        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8"/>
            <a:ext cx="10515600" cy="4886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Treasurer -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Barbara Lowes -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treasury@stlcocpaaa.org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0450-B4A8-4C6B-AB3B-C2759E048273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 the North County Citizens Police Academy Alumni Association - CPAAA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944</Words>
  <Application>Microsoft Office PowerPoint</Application>
  <PresentationFormat>Widescreen</PresentationFormat>
  <Paragraphs>207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Times New Roman</vt:lpstr>
      <vt:lpstr>Office Theme</vt:lpstr>
      <vt:lpstr>Citizens Police Academy  Alumni Association – CPAAA </vt:lpstr>
      <vt:lpstr>Meeting Agenda</vt:lpstr>
      <vt:lpstr>Call To Order</vt:lpstr>
      <vt:lpstr>Prayer</vt:lpstr>
      <vt:lpstr>Pledge Of Allegiance</vt:lpstr>
      <vt:lpstr>Roll Call - Board Members</vt:lpstr>
      <vt:lpstr>Officer of the Quarter</vt:lpstr>
      <vt:lpstr>North County Neighborhood Police Officers:</vt:lpstr>
      <vt:lpstr>Treasurer’s Report - UPDATE                         </vt:lpstr>
      <vt:lpstr>Volunteer Pin Awards</vt:lpstr>
      <vt:lpstr>CPAAA Membership Dues - $15.00  for 2022</vt:lpstr>
      <vt:lpstr>CPAAA Merchandise 2022</vt:lpstr>
      <vt:lpstr>Citizens Police Academy Class 2022 - UPDATE http://stlcocpaaa.org/cpaaaclasses.html </vt:lpstr>
      <vt:lpstr>Volunteer Opportunities - UPDATE</vt:lpstr>
      <vt:lpstr>CPAAA Open Positions</vt:lpstr>
      <vt:lpstr>CPAAA Facebook Private Group</vt:lpstr>
      <vt:lpstr>CPAAA North County Website</vt:lpstr>
      <vt:lpstr>Comments and/or Questions</vt:lpstr>
      <vt:lpstr>Adjournment</vt:lpstr>
      <vt:lpstr>Next Quarterly Meeting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County  Citizens Police Academy</dc:title>
  <dc:creator>Ron Malone</dc:creator>
  <cp:lastModifiedBy>Ron Malone</cp:lastModifiedBy>
  <cp:revision>105</cp:revision>
  <cp:lastPrinted>2021-09-17T23:45:40Z</cp:lastPrinted>
  <dcterms:created xsi:type="dcterms:W3CDTF">2018-01-25T06:07:22Z</dcterms:created>
  <dcterms:modified xsi:type="dcterms:W3CDTF">2022-01-26T16:08:45Z</dcterms:modified>
</cp:coreProperties>
</file>